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Three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Determining Focal Length of Concave Mirror.</a:t>
            </a:r>
            <a:endParaRPr lang="en-US" sz="4000" dirty="0">
              <a:latin typeface="Gloucester MT Extra Condensed" panose="02030808020601010101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Objectives:</a:t>
            </a:r>
          </a:p>
          <a:p>
            <a:pPr marL="0" lvl="0" indent="0">
              <a:buNone/>
            </a:pPr>
            <a:r>
              <a:rPr lang="en-US" sz="1800" dirty="0">
                <a:latin typeface="Gloucester MT Extra Condensed" panose="02030808020601010101" pitchFamily="18" charset="0"/>
              </a:rPr>
              <a:t>Determining the focal length of a concave mirror, by obtaining image of a distant object and illuminated wire gauze</a:t>
            </a:r>
          </a:p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Apparatus:</a:t>
            </a:r>
          </a:p>
          <a:p>
            <a:pPr marL="0" lvl="0" indent="0">
              <a:buNone/>
            </a:pPr>
            <a:r>
              <a:rPr lang="en-US" sz="1800" dirty="0">
                <a:latin typeface="Gloucester MT Extra Condensed" panose="02030808020601010101" pitchFamily="18" charset="0"/>
              </a:rPr>
              <a:t>Concave mirror, Stand or holder, Screen, Illuminated object or distance object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, Meter </a:t>
            </a:r>
            <a:r>
              <a:rPr lang="en-US" sz="1800" dirty="0">
                <a:latin typeface="Gloucester MT Extra Condensed" panose="02030808020601010101" pitchFamily="18" charset="0"/>
              </a:rPr>
              <a:t>scale.</a:t>
            </a:r>
          </a:p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Theory</a:t>
            </a:r>
            <a:r>
              <a:rPr lang="en-US" sz="2400" b="1" u="heavy" dirty="0">
                <a:latin typeface="Gloucester MT Extra Condensed" panose="02030808020601010101" pitchFamily="18" charset="0"/>
              </a:rPr>
              <a:t>: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A concave mirror, like a plane mirror, obeys the laws of reflection of light.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Rays of light from object - The rays of light coming from a distant object e.g. sun or a distant building can be considered to be parallel to each other. When these parallel rays of light fall on a concave mirror along its axis, reflect and meet at a point in front of the mirror, which is called as Principal focus of the mirror.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A real, inverted and very small image size is formed at the focus of the mirror.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Focal Length - The distance between the pole P of the concave mirror and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the focus F is the focal length of the concave mirror. Thus, the focal length of a concave mirror can be estimated by obtaining a 'Real image' of a distant object at its </a:t>
            </a:r>
            <a:r>
              <a:rPr lang="en-US" sz="1800" dirty="0" smtClean="0">
                <a:latin typeface="Gloucester MT Extra Condensed" panose="02030808020601010101" pitchFamily="18" charset="0"/>
              </a:rPr>
              <a:t>focus.</a:t>
            </a:r>
            <a:endParaRPr lang="en-US" sz="1800" dirty="0">
              <a:latin typeface="Gloucester MT Extra Condensed" panose="02030808020601010101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400" dirty="0">
              <a:latin typeface="Gloucester MT Extra Condensed" panose="020308080206010101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2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231</Words>
  <Application>Microsoft Office PowerPoint</Application>
  <PresentationFormat>Custom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Three Determining Focal Length of Concave Mirror.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2018-12-04T18:01:14Z</dcterms:modified>
</cp:coreProperties>
</file>